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D2A3D99-1DA9-46BE-807D-112B50ECE258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448D611-CFFF-4E47-9F96-F8A6A0E2320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Hoe maak ik een </a:t>
            </a:r>
            <a:r>
              <a:rPr lang="nl-NL" dirty="0" err="1" smtClean="0"/>
              <a:t>powerpoint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Beschrijving hoe je een </a:t>
            </a:r>
            <a:r>
              <a:rPr lang="nl-NL" dirty="0" err="1" smtClean="0"/>
              <a:t>powerpoint</a:t>
            </a:r>
            <a:r>
              <a:rPr lang="nl-NL" dirty="0" smtClean="0"/>
              <a:t> maakt.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01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Achtergrond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De allereerste dia wordt meestal gebruikt als titelpagina hier zie je wat er gaat komen in deze </a:t>
            </a:r>
            <a:r>
              <a:rPr lang="nl-NL" sz="2000" dirty="0" err="1" smtClean="0"/>
              <a:t>powerpoint</a:t>
            </a:r>
            <a:r>
              <a:rPr lang="nl-NL" sz="2000" dirty="0" smtClean="0"/>
              <a:t>.</a:t>
            </a:r>
          </a:p>
          <a:p>
            <a:r>
              <a:rPr lang="nl-NL" sz="2000" dirty="0" smtClean="0"/>
              <a:t>Als je bij </a:t>
            </a:r>
            <a:r>
              <a:rPr lang="nl-NL" sz="2000" i="1" dirty="0" smtClean="0"/>
              <a:t>Ontwerpen(boven aan het scherm) </a:t>
            </a:r>
            <a:r>
              <a:rPr lang="nl-NL" sz="2000" dirty="0" smtClean="0"/>
              <a:t>kan je de achtergrond van deze dia uitzoeken. Er zijn voorgemaakte achtergronden maar als je rechtsboven kijkt zie je </a:t>
            </a:r>
            <a:r>
              <a:rPr lang="nl-NL" sz="2000" i="1" dirty="0" smtClean="0"/>
              <a:t>Achtergrondstijlen</a:t>
            </a:r>
            <a:r>
              <a:rPr lang="nl-NL" sz="2000" dirty="0" smtClean="0"/>
              <a:t> als je dan op </a:t>
            </a:r>
            <a:r>
              <a:rPr lang="nl-NL" sz="2000" i="1" dirty="0" smtClean="0"/>
              <a:t>Achtergrond opmaken </a:t>
            </a:r>
            <a:r>
              <a:rPr lang="nl-NL" sz="2000" dirty="0" smtClean="0"/>
              <a:t>klikt kan je kleuren of een plaatje uitzoeken als achtergrond</a:t>
            </a:r>
          </a:p>
          <a:p>
            <a:r>
              <a:rPr lang="nl-NL" sz="2000" dirty="0" smtClean="0"/>
              <a:t>Als je van voorgemaakte kiest is er voor elke pagina een achtergrond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03307"/>
            <a:ext cx="7632848" cy="8070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632"/>
            <a:ext cx="2244250" cy="19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Animaties en overgangen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Om de presentatie op te leuken kan je </a:t>
            </a:r>
            <a:r>
              <a:rPr lang="nl-NL" sz="2000" i="1" dirty="0" smtClean="0"/>
              <a:t>Animaties</a:t>
            </a:r>
            <a:r>
              <a:rPr lang="nl-NL" sz="2000" dirty="0" smtClean="0"/>
              <a:t> gebruiken die zorgen ervoor dat de tekst op een speciale manier het scherm inkomen</a:t>
            </a:r>
            <a:endParaRPr lang="nl-NL" sz="2000" dirty="0"/>
          </a:p>
          <a:p>
            <a:r>
              <a:rPr lang="nl-NL" sz="2000" dirty="0" smtClean="0"/>
              <a:t>Boven in het scherm staat </a:t>
            </a:r>
            <a:r>
              <a:rPr lang="nl-NL" sz="2000" i="1" dirty="0" smtClean="0"/>
              <a:t>Animaties</a:t>
            </a:r>
            <a:r>
              <a:rPr lang="nl-NL" sz="2000" dirty="0" smtClean="0"/>
              <a:t> als je daarop klikt zie je verschillende soorten animaties je moet daar even uitproberen als je al een stukje tekst hebt geschreven zie je wat er gebeurt</a:t>
            </a:r>
          </a:p>
          <a:p>
            <a:r>
              <a:rPr lang="nl-NL" sz="2000" dirty="0" smtClean="0"/>
              <a:t>Als je op </a:t>
            </a:r>
            <a:r>
              <a:rPr lang="nl-NL" sz="2000" i="1" dirty="0" smtClean="0"/>
              <a:t>Overgangen</a:t>
            </a:r>
            <a:r>
              <a:rPr lang="nl-NL" sz="2000" dirty="0" smtClean="0"/>
              <a:t> klikt zie je verschillende mogelijkheden om de dia’s in elkaar over te laten gaan ook hier moet je het zelf een beetje uitproberen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43146"/>
            <a:ext cx="5040560" cy="7200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5589240"/>
            <a:ext cx="7524367" cy="8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3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overgangen kan je ook kiezen hoe lang je een dia ziet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Je kan ook kiezen dat de dia verdergaat als je klikt</a:t>
            </a:r>
          </a:p>
          <a:p>
            <a:r>
              <a:rPr lang="nl-NL" dirty="0" smtClean="0"/>
              <a:t>Bij opmaak kan je ook verschillende dingen zoals stijlen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39" y="2564905"/>
            <a:ext cx="5899821" cy="8510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81128"/>
            <a:ext cx="496855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3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TC101790492[[fn=Schetsboek]]</Template>
  <TotalTime>116</TotalTime>
  <Words>209</Words>
  <Application>Microsoft Office PowerPoint</Application>
  <PresentationFormat>Diavoorstelling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Sketchbook</vt:lpstr>
      <vt:lpstr>Hoe maak ik een powerpoint?</vt:lpstr>
      <vt:lpstr>Achtergrond</vt:lpstr>
      <vt:lpstr>Animaties en overgangen</vt:lpstr>
      <vt:lpstr>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maak ik een powerpoint?</dc:title>
  <dc:creator>Admin</dc:creator>
  <cp:lastModifiedBy>Admin</cp:lastModifiedBy>
  <cp:revision>10</cp:revision>
  <dcterms:created xsi:type="dcterms:W3CDTF">2013-10-25T15:48:27Z</dcterms:created>
  <dcterms:modified xsi:type="dcterms:W3CDTF">2013-10-25T17:45:19Z</dcterms:modified>
</cp:coreProperties>
</file>